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4" r:id="rId5"/>
    <p:sldId id="261" r:id="rId6"/>
    <p:sldId id="286" r:id="rId7"/>
    <p:sldId id="288" r:id="rId8"/>
    <p:sldId id="290" r:id="rId9"/>
    <p:sldId id="271" r:id="rId10"/>
    <p:sldId id="260" r:id="rId11"/>
    <p:sldId id="293" r:id="rId12"/>
    <p:sldId id="289" r:id="rId13"/>
    <p:sldId id="258" r:id="rId14"/>
    <p:sldId id="270" r:id="rId15"/>
    <p:sldId id="29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E32E7-99CD-414A-A187-C33BE24727AE}" v="66" dt="2023-08-29T18:31:05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5408" autoAdjust="0"/>
  </p:normalViewPr>
  <p:slideViewPr>
    <p:cSldViewPr snapToGrid="0">
      <p:cViewPr varScale="1">
        <p:scale>
          <a:sx n="50" d="100"/>
          <a:sy n="50" d="100"/>
        </p:scale>
        <p:origin x="6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cnel" userId="83c67da8-0358-45df-a8cb-c23f6394336a" providerId="ADAL" clId="{9E058B36-788E-41A6-802D-187AE3E2615B}"/>
    <pc:docChg chg="undo custSel addSld delSld modSld sldOrd">
      <pc:chgData name="Jeremy Becnel" userId="83c67da8-0358-45df-a8cb-c23f6394336a" providerId="ADAL" clId="{9E058B36-788E-41A6-802D-187AE3E2615B}" dt="2023-06-04T13:24:40.421" v="1026" actId="20577"/>
      <pc:docMkLst>
        <pc:docMk/>
      </pc:docMkLst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4064205447" sldId="256"/>
        </pc:sldMkLst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263269298" sldId="257"/>
        </pc:sldMkLst>
      </pc:sldChg>
      <pc:sldChg chg="addSp delSp modSp mod ord modNotesTx">
        <pc:chgData name="Jeremy Becnel" userId="83c67da8-0358-45df-a8cb-c23f6394336a" providerId="ADAL" clId="{9E058B36-788E-41A6-802D-187AE3E2615B}" dt="2023-06-04T12:38:00.448" v="628" actId="478"/>
        <pc:sldMkLst>
          <pc:docMk/>
          <pc:sldMk cId="1336806345" sldId="258"/>
        </pc:sldMkLst>
        <pc:spChg chg="mod">
          <ac:chgData name="Jeremy Becnel" userId="83c67da8-0358-45df-a8cb-c23f6394336a" providerId="ADAL" clId="{9E058B36-788E-41A6-802D-187AE3E2615B}" dt="2023-06-04T03:01:22.132" v="444" actId="20577"/>
          <ac:spMkLst>
            <pc:docMk/>
            <pc:sldMk cId="1336806345" sldId="258"/>
            <ac:spMk id="2" creationId="{5D8E008B-FFF3-9944-BD5E-1787B0E262C2}"/>
          </ac:spMkLst>
        </pc:spChg>
        <pc:spChg chg="mod">
          <ac:chgData name="Jeremy Becnel" userId="83c67da8-0358-45df-a8cb-c23f6394336a" providerId="ADAL" clId="{9E058B36-788E-41A6-802D-187AE3E2615B}" dt="2023-06-04T02:43:36.783" v="12" actId="20577"/>
          <ac:spMkLst>
            <pc:docMk/>
            <pc:sldMk cId="1336806345" sldId="258"/>
            <ac:spMk id="10" creationId="{827B87D4-F6A4-4B5E-8082-05A77EA80A33}"/>
          </ac:spMkLst>
        </pc:spChg>
        <pc:spChg chg="add del">
          <ac:chgData name="Jeremy Becnel" userId="83c67da8-0358-45df-a8cb-c23f6394336a" providerId="ADAL" clId="{9E058B36-788E-41A6-802D-187AE3E2615B}" dt="2023-06-04T12:38:00.448" v="628" actId="478"/>
          <ac:spMkLst>
            <pc:docMk/>
            <pc:sldMk cId="1336806345" sldId="258"/>
            <ac:spMk id="11" creationId="{A48F3082-AA15-4FFE-A4C6-F653C61ED908}"/>
          </ac:spMkLst>
        </pc:spChg>
      </pc:sldChg>
      <pc:sldChg chg="del">
        <pc:chgData name="Jeremy Becnel" userId="83c67da8-0358-45df-a8cb-c23f6394336a" providerId="ADAL" clId="{9E058B36-788E-41A6-802D-187AE3E2615B}" dt="2023-06-04T03:11:31.823" v="524" actId="47"/>
        <pc:sldMkLst>
          <pc:docMk/>
          <pc:sldMk cId="2560393877" sldId="259"/>
        </pc:sldMkLst>
      </pc:sldChg>
      <pc:sldChg chg="ord">
        <pc:chgData name="Jeremy Becnel" userId="83c67da8-0358-45df-a8cb-c23f6394336a" providerId="ADAL" clId="{9E058B36-788E-41A6-802D-187AE3E2615B}" dt="2023-06-04T03:09:12.303" v="516"/>
        <pc:sldMkLst>
          <pc:docMk/>
          <pc:sldMk cId="1413708093" sldId="260"/>
        </pc:sldMkLst>
      </pc:sldChg>
      <pc:sldChg chg="modSp mod">
        <pc:chgData name="Jeremy Becnel" userId="83c67da8-0358-45df-a8cb-c23f6394336a" providerId="ADAL" clId="{9E058B36-788E-41A6-802D-187AE3E2615B}" dt="2023-06-04T02:45:05.661" v="24" actId="20577"/>
        <pc:sldMkLst>
          <pc:docMk/>
          <pc:sldMk cId="347682135" sldId="261"/>
        </pc:sldMkLst>
        <pc:spChg chg="mod">
          <ac:chgData name="Jeremy Becnel" userId="83c67da8-0358-45df-a8cb-c23f6394336a" providerId="ADAL" clId="{9E058B36-788E-41A6-802D-187AE3E2615B}" dt="2023-06-04T02:45:05.661" v="24" actId="20577"/>
          <ac:spMkLst>
            <pc:docMk/>
            <pc:sldMk cId="347682135" sldId="261"/>
            <ac:spMk id="5" creationId="{775560D1-C3DA-4F31-9C07-100C60B076BD}"/>
          </ac:spMkLst>
        </pc:spChg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641440132" sldId="263"/>
        </pc:sldMkLst>
      </pc:sldChg>
      <pc:sldChg chg="modSp add del mod ord">
        <pc:chgData name="Jeremy Becnel" userId="83c67da8-0358-45df-a8cb-c23f6394336a" providerId="ADAL" clId="{9E058B36-788E-41A6-802D-187AE3E2615B}" dt="2023-06-04T12:37:50.696" v="627" actId="47"/>
        <pc:sldMkLst>
          <pc:docMk/>
          <pc:sldMk cId="1124014322" sldId="264"/>
        </pc:sldMkLst>
        <pc:spChg chg="mod">
          <ac:chgData name="Jeremy Becnel" userId="83c67da8-0358-45df-a8cb-c23f6394336a" providerId="ADAL" clId="{9E058B36-788E-41A6-802D-187AE3E2615B}" dt="2023-06-04T03:02:34.011" v="499" actId="20577"/>
          <ac:spMkLst>
            <pc:docMk/>
            <pc:sldMk cId="1124014322" sldId="264"/>
            <ac:spMk id="4" creationId="{9BD947A6-8A3B-42A1-824C-AE4450CCA880}"/>
          </ac:spMkLst>
        </pc:spChg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2326151322" sldId="264"/>
        </pc:sldMkLst>
      </pc:sldChg>
      <pc:sldChg chg="del">
        <pc:chgData name="Jeremy Becnel" userId="83c67da8-0358-45df-a8cb-c23f6394336a" providerId="ADAL" clId="{9E058B36-788E-41A6-802D-187AE3E2615B}" dt="2023-06-04T03:02:52.208" v="500" actId="47"/>
        <pc:sldMkLst>
          <pc:docMk/>
          <pc:sldMk cId="857774258" sldId="265"/>
        </pc:sldMkLst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2993676140" sldId="265"/>
        </pc:sldMkLst>
      </pc:sldChg>
      <pc:sldChg chg="del">
        <pc:chgData name="Jeremy Becnel" userId="83c67da8-0358-45df-a8cb-c23f6394336a" providerId="ADAL" clId="{9E058B36-788E-41A6-802D-187AE3E2615B}" dt="2023-06-04T12:38:55.880" v="629" actId="47"/>
        <pc:sldMkLst>
          <pc:docMk/>
          <pc:sldMk cId="1426221274" sldId="266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3697292339" sldId="266"/>
        </pc:sldMkLst>
      </pc:sldChg>
      <pc:sldChg chg="del">
        <pc:chgData name="Jeremy Becnel" userId="83c67da8-0358-45df-a8cb-c23f6394336a" providerId="ADAL" clId="{9E058B36-788E-41A6-802D-187AE3E2615B}" dt="2023-06-04T03:03:13.978" v="503" actId="47"/>
        <pc:sldMkLst>
          <pc:docMk/>
          <pc:sldMk cId="477741972" sldId="267"/>
        </pc:sldMkLst>
      </pc:sldChg>
      <pc:sldChg chg="del">
        <pc:chgData name="Jeremy Becnel" userId="83c67da8-0358-45df-a8cb-c23f6394336a" providerId="ADAL" clId="{9E058B36-788E-41A6-802D-187AE3E2615B}" dt="2023-06-04T03:08:02.425" v="506" actId="47"/>
        <pc:sldMkLst>
          <pc:docMk/>
          <pc:sldMk cId="686240147" sldId="267"/>
        </pc:sldMkLst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1465292260" sldId="267"/>
        </pc:sldMkLst>
      </pc:sldChg>
      <pc:sldChg chg="modSp del mod modAnim modNotesTx">
        <pc:chgData name="Jeremy Becnel" userId="83c67da8-0358-45df-a8cb-c23f6394336a" providerId="ADAL" clId="{9E058B36-788E-41A6-802D-187AE3E2615B}" dt="2023-06-04T13:24:40.421" v="1026" actId="20577"/>
        <pc:sldMkLst>
          <pc:docMk/>
          <pc:sldMk cId="422054887" sldId="268"/>
        </pc:sldMkLst>
        <pc:spChg chg="mod">
          <ac:chgData name="Jeremy Becnel" userId="83c67da8-0358-45df-a8cb-c23f6394336a" providerId="ADAL" clId="{9E058B36-788E-41A6-802D-187AE3E2615B}" dt="2023-06-04T12:44:18.452" v="738" actId="20577"/>
          <ac:spMkLst>
            <pc:docMk/>
            <pc:sldMk cId="422054887" sldId="268"/>
            <ac:spMk id="4" creationId="{7EA63540-244B-4626-A850-C73579AD581A}"/>
          </ac:spMkLst>
        </pc:spChg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3821773572" sldId="268"/>
        </pc:sldMkLst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2616317918" sldId="269"/>
        </pc:sldMkLst>
      </pc:sldChg>
      <pc:sldChg chg="del">
        <pc:chgData name="Jeremy Becnel" userId="83c67da8-0358-45df-a8cb-c23f6394336a" providerId="ADAL" clId="{9E058B36-788E-41A6-802D-187AE3E2615B}" dt="2023-06-04T03:07:48.850" v="505" actId="47"/>
        <pc:sldMkLst>
          <pc:docMk/>
          <pc:sldMk cId="3388082695" sldId="269"/>
        </pc:sldMkLst>
      </pc:sldChg>
      <pc:sldChg chg="addSp modSp mod ord modAnim">
        <pc:chgData name="Jeremy Becnel" userId="83c67da8-0358-45df-a8cb-c23f6394336a" providerId="ADAL" clId="{9E058B36-788E-41A6-802D-187AE3E2615B}" dt="2023-06-04T12:48:55.134" v="858" actId="1076"/>
        <pc:sldMkLst>
          <pc:docMk/>
          <pc:sldMk cId="3498157350" sldId="270"/>
        </pc:sldMkLst>
        <pc:spChg chg="mod">
          <ac:chgData name="Jeremy Becnel" userId="83c67da8-0358-45df-a8cb-c23f6394336a" providerId="ADAL" clId="{9E058B36-788E-41A6-802D-187AE3E2615B}" dt="2023-06-04T12:36:11.105" v="618" actId="20577"/>
          <ac:spMkLst>
            <pc:docMk/>
            <pc:sldMk cId="3498157350" sldId="270"/>
            <ac:spMk id="2" creationId="{5D8E008B-FFF3-9944-BD5E-1787B0E262C2}"/>
          </ac:spMkLst>
        </pc:spChg>
        <pc:spChg chg="mod">
          <ac:chgData name="Jeremy Becnel" userId="83c67da8-0358-45df-a8cb-c23f6394336a" providerId="ADAL" clId="{9E058B36-788E-41A6-802D-187AE3E2615B}" dt="2023-06-04T12:36:02.809" v="604" actId="6549"/>
          <ac:spMkLst>
            <pc:docMk/>
            <pc:sldMk cId="3498157350" sldId="270"/>
            <ac:spMk id="4" creationId="{17581AE2-78DB-4351-957C-7A79E52D8F12}"/>
          </ac:spMkLst>
        </pc:spChg>
        <pc:spChg chg="add mod">
          <ac:chgData name="Jeremy Becnel" userId="83c67da8-0358-45df-a8cb-c23f6394336a" providerId="ADAL" clId="{9E058B36-788E-41A6-802D-187AE3E2615B}" dt="2023-06-04T12:48:55.134" v="858" actId="1076"/>
          <ac:spMkLst>
            <pc:docMk/>
            <pc:sldMk cId="3498157350" sldId="270"/>
            <ac:spMk id="6" creationId="{BCC44F42-9B29-D9C6-3316-817A1F3CB140}"/>
          </ac:spMkLst>
        </pc:spChg>
      </pc:sldChg>
      <pc:sldChg chg="ord">
        <pc:chgData name="Jeremy Becnel" userId="83c67da8-0358-45df-a8cb-c23f6394336a" providerId="ADAL" clId="{9E058B36-788E-41A6-802D-187AE3E2615B}" dt="2023-06-04T03:09:06.870" v="514"/>
        <pc:sldMkLst>
          <pc:docMk/>
          <pc:sldMk cId="1994108688" sldId="271"/>
        </pc:sldMkLst>
      </pc:sldChg>
      <pc:sldChg chg="del">
        <pc:chgData name="Jeremy Becnel" userId="83c67da8-0358-45df-a8cb-c23f6394336a" providerId="ADAL" clId="{9E058B36-788E-41A6-802D-187AE3E2615B}" dt="2023-06-04T12:54:45.636" v="994" actId="47"/>
        <pc:sldMkLst>
          <pc:docMk/>
          <pc:sldMk cId="754325111" sldId="273"/>
        </pc:sldMkLst>
      </pc:sldChg>
      <pc:sldChg chg="del">
        <pc:chgData name="Jeremy Becnel" userId="83c67da8-0358-45df-a8cb-c23f6394336a" providerId="ADAL" clId="{9E058B36-788E-41A6-802D-187AE3E2615B}" dt="2023-06-04T02:45:40.821" v="25" actId="47"/>
        <pc:sldMkLst>
          <pc:docMk/>
          <pc:sldMk cId="3314511480" sldId="273"/>
        </pc:sldMkLst>
      </pc:sldChg>
      <pc:sldChg chg="modNotesTx">
        <pc:chgData name="Jeremy Becnel" userId="83c67da8-0358-45df-a8cb-c23f6394336a" providerId="ADAL" clId="{9E058B36-788E-41A6-802D-187AE3E2615B}" dt="2023-06-04T12:30:50.513" v="525" actId="20577"/>
        <pc:sldMkLst>
          <pc:docMk/>
          <pc:sldMk cId="2737391768" sldId="274"/>
        </pc:sldMkLst>
      </pc:sldChg>
      <pc:sldChg chg="del">
        <pc:chgData name="Jeremy Becnel" userId="83c67da8-0358-45df-a8cb-c23f6394336a" providerId="ADAL" clId="{9E058B36-788E-41A6-802D-187AE3E2615B}" dt="2023-06-04T03:08:37.605" v="508" actId="47"/>
        <pc:sldMkLst>
          <pc:docMk/>
          <pc:sldMk cId="2946469608" sldId="275"/>
        </pc:sldMkLst>
      </pc:sldChg>
      <pc:sldChg chg="del">
        <pc:chgData name="Jeremy Becnel" userId="83c67da8-0358-45df-a8cb-c23f6394336a" providerId="ADAL" clId="{9E058B36-788E-41A6-802D-187AE3E2615B}" dt="2023-06-04T02:43:29.611" v="0" actId="2696"/>
        <pc:sldMkLst>
          <pc:docMk/>
          <pc:sldMk cId="3290197436" sldId="277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3677287981" sldId="278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584623985" sldId="279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2295802286" sldId="280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1332726046" sldId="281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1876949772" sldId="282"/>
        </pc:sldMkLst>
      </pc:sldChg>
      <pc:sldChg chg="del">
        <pc:chgData name="Jeremy Becnel" userId="83c67da8-0358-45df-a8cb-c23f6394336a" providerId="ADAL" clId="{9E058B36-788E-41A6-802D-187AE3E2615B}" dt="2023-06-04T02:43:59.138" v="13" actId="47"/>
        <pc:sldMkLst>
          <pc:docMk/>
          <pc:sldMk cId="1565040717" sldId="283"/>
        </pc:sldMkLst>
      </pc:sldChg>
      <pc:sldChg chg="del">
        <pc:chgData name="Jeremy Becnel" userId="83c67da8-0358-45df-a8cb-c23f6394336a" providerId="ADAL" clId="{9E058B36-788E-41A6-802D-187AE3E2615B}" dt="2023-06-04T02:45:50.322" v="26" actId="47"/>
        <pc:sldMkLst>
          <pc:docMk/>
          <pc:sldMk cId="773742508" sldId="284"/>
        </pc:sldMkLst>
      </pc:sldChg>
      <pc:sldChg chg="del">
        <pc:chgData name="Jeremy Becnel" userId="83c67da8-0358-45df-a8cb-c23f6394336a" providerId="ADAL" clId="{9E058B36-788E-41A6-802D-187AE3E2615B}" dt="2023-06-04T02:44:50.958" v="15" actId="47"/>
        <pc:sldMkLst>
          <pc:docMk/>
          <pc:sldMk cId="1544931393" sldId="285"/>
        </pc:sldMkLst>
      </pc:sldChg>
      <pc:sldChg chg="addSp delSp modSp mod modAnim">
        <pc:chgData name="Jeremy Becnel" userId="83c67da8-0358-45df-a8cb-c23f6394336a" providerId="ADAL" clId="{9E058B36-788E-41A6-802D-187AE3E2615B}" dt="2023-06-04T12:31:22.266" v="526"/>
        <pc:sldMkLst>
          <pc:docMk/>
          <pc:sldMk cId="3886762725" sldId="286"/>
        </pc:sldMkLst>
        <pc:spChg chg="add del mod">
          <ac:chgData name="Jeremy Becnel" userId="83c67da8-0358-45df-a8cb-c23f6394336a" providerId="ADAL" clId="{9E058B36-788E-41A6-802D-187AE3E2615B}" dt="2023-06-04T02:46:50.828" v="32"/>
          <ac:spMkLst>
            <pc:docMk/>
            <pc:sldMk cId="3886762725" sldId="286"/>
            <ac:spMk id="3" creationId="{BD522D08-1812-EA32-E0A8-756D6A7EAB2F}"/>
          </ac:spMkLst>
        </pc:spChg>
        <pc:spChg chg="add mod">
          <ac:chgData name="Jeremy Becnel" userId="83c67da8-0358-45df-a8cb-c23f6394336a" providerId="ADAL" clId="{9E058B36-788E-41A6-802D-187AE3E2615B}" dt="2023-06-04T02:49:36.705" v="135" actId="2711"/>
          <ac:spMkLst>
            <pc:docMk/>
            <pc:sldMk cId="3886762725" sldId="286"/>
            <ac:spMk id="7" creationId="{C3E7D25F-1C4B-6803-6892-4C6855B3C664}"/>
          </ac:spMkLst>
        </pc:spChg>
        <pc:picChg chg="add del mod">
          <ac:chgData name="Jeremy Becnel" userId="83c67da8-0358-45df-a8cb-c23f6394336a" providerId="ADAL" clId="{9E058B36-788E-41A6-802D-187AE3E2615B}" dt="2023-06-04T02:49:04.842" v="132" actId="478"/>
          <ac:picMkLst>
            <pc:docMk/>
            <pc:sldMk cId="3886762725" sldId="286"/>
            <ac:picMk id="4" creationId="{DC537F0B-25A1-4F34-B9A4-371625F0A3CE}"/>
          </ac:picMkLst>
        </pc:picChg>
        <pc:picChg chg="mod">
          <ac:chgData name="Jeremy Becnel" userId="83c67da8-0358-45df-a8cb-c23f6394336a" providerId="ADAL" clId="{9E058B36-788E-41A6-802D-187AE3E2615B}" dt="2023-06-04T02:48:47.884" v="130" actId="14100"/>
          <ac:picMkLst>
            <pc:docMk/>
            <pc:sldMk cId="3886762725" sldId="286"/>
            <ac:picMk id="5" creationId="{6F7B09C8-5622-49F2-BE08-9FCD8FBFA47D}"/>
          </ac:picMkLst>
        </pc:picChg>
      </pc:sldChg>
      <pc:sldChg chg="del">
        <pc:chgData name="Jeremy Becnel" userId="83c67da8-0358-45df-a8cb-c23f6394336a" providerId="ADAL" clId="{9E058B36-788E-41A6-802D-187AE3E2615B}" dt="2023-06-04T02:46:31.540" v="27" actId="47"/>
        <pc:sldMkLst>
          <pc:docMk/>
          <pc:sldMk cId="4232027274" sldId="287"/>
        </pc:sldMkLst>
      </pc:sldChg>
      <pc:sldChg chg="addSp delSp modSp mod modAnim modNotesTx">
        <pc:chgData name="Jeremy Becnel" userId="83c67da8-0358-45df-a8cb-c23f6394336a" providerId="ADAL" clId="{9E058B36-788E-41A6-802D-187AE3E2615B}" dt="2023-06-04T12:32:46.900" v="532" actId="313"/>
        <pc:sldMkLst>
          <pc:docMk/>
          <pc:sldMk cId="2789632872" sldId="288"/>
        </pc:sldMkLst>
        <pc:spChg chg="mod">
          <ac:chgData name="Jeremy Becnel" userId="83c67da8-0358-45df-a8cb-c23f6394336a" providerId="ADAL" clId="{9E058B36-788E-41A6-802D-187AE3E2615B}" dt="2023-06-04T02:50:22.314" v="144" actId="20577"/>
          <ac:spMkLst>
            <pc:docMk/>
            <pc:sldMk cId="2789632872" sldId="288"/>
            <ac:spMk id="2" creationId="{8338A139-3ECB-7A45-BC93-DF62C132296C}"/>
          </ac:spMkLst>
        </pc:spChg>
        <pc:spChg chg="add mod">
          <ac:chgData name="Jeremy Becnel" userId="83c67da8-0358-45df-a8cb-c23f6394336a" providerId="ADAL" clId="{9E058B36-788E-41A6-802D-187AE3E2615B}" dt="2023-06-04T12:31:35.461" v="530" actId="20577"/>
          <ac:spMkLst>
            <pc:docMk/>
            <pc:sldMk cId="2789632872" sldId="288"/>
            <ac:spMk id="4" creationId="{E63E4029-0046-C6A4-23A0-5A1C96A1F1A0}"/>
          </ac:spMkLst>
        </pc:spChg>
        <pc:spChg chg="add mod">
          <ac:chgData name="Jeremy Becnel" userId="83c67da8-0358-45df-a8cb-c23f6394336a" providerId="ADAL" clId="{9E058B36-788E-41A6-802D-187AE3E2615B}" dt="2023-06-04T02:51:40.556" v="171" actId="208"/>
          <ac:spMkLst>
            <pc:docMk/>
            <pc:sldMk cId="2789632872" sldId="288"/>
            <ac:spMk id="5" creationId="{C5076C6C-63B8-3D21-213A-BD7C04FBBCB8}"/>
          </ac:spMkLst>
        </pc:spChg>
        <pc:spChg chg="del">
          <ac:chgData name="Jeremy Becnel" userId="83c67da8-0358-45df-a8cb-c23f6394336a" providerId="ADAL" clId="{9E058B36-788E-41A6-802D-187AE3E2615B}" dt="2023-06-04T02:50:28.052" v="145" actId="478"/>
          <ac:spMkLst>
            <pc:docMk/>
            <pc:sldMk cId="2789632872" sldId="288"/>
            <ac:spMk id="6" creationId="{D4D5541C-013B-5B41-BC76-0E674BEEFE1E}"/>
          </ac:spMkLst>
        </pc:spChg>
        <pc:picChg chg="mod">
          <ac:chgData name="Jeremy Becnel" userId="83c67da8-0358-45df-a8cb-c23f6394336a" providerId="ADAL" clId="{9E058B36-788E-41A6-802D-187AE3E2615B}" dt="2023-06-04T02:50:37.720" v="146" actId="1076"/>
          <ac:picMkLst>
            <pc:docMk/>
            <pc:sldMk cId="2789632872" sldId="288"/>
            <ac:picMk id="8" creationId="{BA88A8D4-125F-4427-976D-A0AB87E0FA92}"/>
          </ac:picMkLst>
        </pc:picChg>
        <pc:picChg chg="del">
          <ac:chgData name="Jeremy Becnel" userId="83c67da8-0358-45df-a8cb-c23f6394336a" providerId="ADAL" clId="{9E058B36-788E-41A6-802D-187AE3E2615B}" dt="2023-06-04T02:50:39.877" v="147" actId="478"/>
          <ac:picMkLst>
            <pc:docMk/>
            <pc:sldMk cId="2789632872" sldId="288"/>
            <ac:picMk id="9" creationId="{E4C59E9A-0AA2-4222-B34F-A545CC5B8D85}"/>
          </ac:picMkLst>
        </pc:picChg>
      </pc:sldChg>
      <pc:sldChg chg="del">
        <pc:chgData name="Jeremy Becnel" userId="83c67da8-0358-45df-a8cb-c23f6394336a" providerId="ADAL" clId="{9E058B36-788E-41A6-802D-187AE3E2615B}" dt="2023-06-04T03:00:59.444" v="433"/>
        <pc:sldMkLst>
          <pc:docMk/>
          <pc:sldMk cId="231225268" sldId="289"/>
        </pc:sldMkLst>
      </pc:sldChg>
      <pc:sldChg chg="modSp mod ord">
        <pc:chgData name="Jeremy Becnel" userId="83c67da8-0358-45df-a8cb-c23f6394336a" providerId="ADAL" clId="{9E058B36-788E-41A6-802D-187AE3E2615B}" dt="2023-06-04T12:37:43.535" v="626" actId="1076"/>
        <pc:sldMkLst>
          <pc:docMk/>
          <pc:sldMk cId="1535323361" sldId="289"/>
        </pc:sldMkLst>
        <pc:spChg chg="mod">
          <ac:chgData name="Jeremy Becnel" userId="83c67da8-0358-45df-a8cb-c23f6394336a" providerId="ADAL" clId="{9E058B36-788E-41A6-802D-187AE3E2615B}" dt="2023-06-04T12:37:43.535" v="626" actId="1076"/>
          <ac:spMkLst>
            <pc:docMk/>
            <pc:sldMk cId="1535323361" sldId="289"/>
            <ac:spMk id="2" creationId="{5D8E008B-FFF3-9944-BD5E-1787B0E262C2}"/>
          </ac:spMkLst>
        </pc:spChg>
        <pc:spChg chg="mod">
          <ac:chgData name="Jeremy Becnel" userId="83c67da8-0358-45df-a8cb-c23f6394336a" providerId="ADAL" clId="{9E058B36-788E-41A6-802D-187AE3E2615B}" dt="2023-06-04T12:37:38.299" v="625" actId="14100"/>
          <ac:spMkLst>
            <pc:docMk/>
            <pc:sldMk cId="1535323361" sldId="289"/>
            <ac:spMk id="4" creationId="{16248CD1-DAF2-4D17-8907-057247DD5D1C}"/>
          </ac:spMkLst>
        </pc:spChg>
        <pc:picChg chg="mod">
          <ac:chgData name="Jeremy Becnel" userId="83c67da8-0358-45df-a8cb-c23f6394336a" providerId="ADAL" clId="{9E058B36-788E-41A6-802D-187AE3E2615B}" dt="2023-06-04T12:37:29.618" v="623" actId="1076"/>
          <ac:picMkLst>
            <pc:docMk/>
            <pc:sldMk cId="1535323361" sldId="289"/>
            <ac:picMk id="5" creationId="{8FF86598-7FCE-4C8E-A0A2-4A6914B9ADBD}"/>
          </ac:picMkLst>
        </pc:picChg>
      </pc:sldChg>
      <pc:sldChg chg="del">
        <pc:chgData name="Jeremy Becnel" userId="83c67da8-0358-45df-a8cb-c23f6394336a" providerId="ADAL" clId="{9E058B36-788E-41A6-802D-187AE3E2615B}" dt="2023-06-04T02:44:44.481" v="14" actId="47"/>
        <pc:sldMkLst>
          <pc:docMk/>
          <pc:sldMk cId="2398695477" sldId="289"/>
        </pc:sldMkLst>
      </pc:sldChg>
      <pc:sldChg chg="del">
        <pc:chgData name="Jeremy Becnel" userId="83c67da8-0358-45df-a8cb-c23f6394336a" providerId="ADAL" clId="{9E058B36-788E-41A6-802D-187AE3E2615B}" dt="2023-06-04T02:44:44.481" v="14" actId="47"/>
        <pc:sldMkLst>
          <pc:docMk/>
          <pc:sldMk cId="1675906438" sldId="290"/>
        </pc:sldMkLst>
      </pc:sldChg>
      <pc:sldChg chg="modSp mod ord modAnim">
        <pc:chgData name="Jeremy Becnel" userId="83c67da8-0358-45df-a8cb-c23f6394336a" providerId="ADAL" clId="{9E058B36-788E-41A6-802D-187AE3E2615B}" dt="2023-06-04T03:10:13.327" v="523" actId="1076"/>
        <pc:sldMkLst>
          <pc:docMk/>
          <pc:sldMk cId="1743937103" sldId="290"/>
        </pc:sldMkLst>
        <pc:spChg chg="mod">
          <ac:chgData name="Jeremy Becnel" userId="83c67da8-0358-45df-a8cb-c23f6394336a" providerId="ADAL" clId="{9E058B36-788E-41A6-802D-187AE3E2615B}" dt="2023-06-04T03:10:08.671" v="522" actId="27636"/>
          <ac:spMkLst>
            <pc:docMk/>
            <pc:sldMk cId="1743937103" sldId="290"/>
            <ac:spMk id="4" creationId="{A87CF29F-5099-0F49-9850-7C1FA01433D9}"/>
          </ac:spMkLst>
        </pc:spChg>
        <pc:spChg chg="mod">
          <ac:chgData name="Jeremy Becnel" userId="83c67da8-0358-45df-a8cb-c23f6394336a" providerId="ADAL" clId="{9E058B36-788E-41A6-802D-187AE3E2615B}" dt="2023-06-04T03:10:13.327" v="523" actId="1076"/>
          <ac:spMkLst>
            <pc:docMk/>
            <pc:sldMk cId="1743937103" sldId="290"/>
            <ac:spMk id="7" creationId="{596747C6-B8B7-436D-B1BC-B29172DA0C04}"/>
          </ac:spMkLst>
        </pc:spChg>
      </pc:sldChg>
      <pc:sldChg chg="del">
        <pc:chgData name="Jeremy Becnel" userId="83c67da8-0358-45df-a8cb-c23f6394336a" providerId="ADAL" clId="{9E058B36-788E-41A6-802D-187AE3E2615B}" dt="2023-06-04T03:07:25.467" v="504" actId="47"/>
        <pc:sldMkLst>
          <pc:docMk/>
          <pc:sldMk cId="2839636020" sldId="291"/>
        </pc:sldMkLst>
      </pc:sldChg>
      <pc:sldChg chg="del">
        <pc:chgData name="Jeremy Becnel" userId="83c67da8-0358-45df-a8cb-c23f6394336a" providerId="ADAL" clId="{9E058B36-788E-41A6-802D-187AE3E2615B}" dt="2023-06-04T02:44:44.481" v="14" actId="47"/>
        <pc:sldMkLst>
          <pc:docMk/>
          <pc:sldMk cId="3619551506" sldId="291"/>
        </pc:sldMkLst>
      </pc:sldChg>
      <pc:sldChg chg="del">
        <pc:chgData name="Jeremy Becnel" userId="83c67da8-0358-45df-a8cb-c23f6394336a" providerId="ADAL" clId="{9E058B36-788E-41A6-802D-187AE3E2615B}" dt="2023-06-04T03:08:04.508" v="507" actId="47"/>
        <pc:sldMkLst>
          <pc:docMk/>
          <pc:sldMk cId="4148617480" sldId="292"/>
        </pc:sldMkLst>
      </pc:sldChg>
      <pc:sldChg chg="ord modNotesTx">
        <pc:chgData name="Jeremy Becnel" userId="83c67da8-0358-45df-a8cb-c23f6394336a" providerId="ADAL" clId="{9E058B36-788E-41A6-802D-187AE3E2615B}" dt="2023-06-04T12:47:54.961" v="856" actId="20577"/>
        <pc:sldMkLst>
          <pc:docMk/>
          <pc:sldMk cId="2819640732" sldId="293"/>
        </pc:sldMkLst>
      </pc:sldChg>
      <pc:sldChg chg="del">
        <pc:chgData name="Jeremy Becnel" userId="83c67da8-0358-45df-a8cb-c23f6394336a" providerId="ADAL" clId="{9E058B36-788E-41A6-802D-187AE3E2615B}" dt="2023-06-04T02:44:44.481" v="14" actId="47"/>
        <pc:sldMkLst>
          <pc:docMk/>
          <pc:sldMk cId="3236667251" sldId="293"/>
        </pc:sldMkLst>
      </pc:sldChg>
      <pc:sldChg chg="addSp delSp modSp add mod delAnim modAnim">
        <pc:chgData name="Jeremy Becnel" userId="83c67da8-0358-45df-a8cb-c23f6394336a" providerId="ADAL" clId="{9E058B36-788E-41A6-802D-187AE3E2615B}" dt="2023-06-04T12:53:56.842" v="993" actId="20577"/>
        <pc:sldMkLst>
          <pc:docMk/>
          <pc:sldMk cId="2285600009" sldId="294"/>
        </pc:sldMkLst>
        <pc:spChg chg="mod">
          <ac:chgData name="Jeremy Becnel" userId="83c67da8-0358-45df-a8cb-c23f6394336a" providerId="ADAL" clId="{9E058B36-788E-41A6-802D-187AE3E2615B}" dt="2023-06-04T12:53:20.526" v="963" actId="20577"/>
          <ac:spMkLst>
            <pc:docMk/>
            <pc:sldMk cId="2285600009" sldId="294"/>
            <ac:spMk id="4" creationId="{17581AE2-78DB-4351-957C-7A79E52D8F12}"/>
          </ac:spMkLst>
        </pc:spChg>
        <pc:spChg chg="mod">
          <ac:chgData name="Jeremy Becnel" userId="83c67da8-0358-45df-a8cb-c23f6394336a" providerId="ADAL" clId="{9E058B36-788E-41A6-802D-187AE3E2615B}" dt="2023-06-04T12:53:56.842" v="993" actId="20577"/>
          <ac:spMkLst>
            <pc:docMk/>
            <pc:sldMk cId="2285600009" sldId="294"/>
            <ac:spMk id="6" creationId="{BCC44F42-9B29-D9C6-3316-817A1F3CB140}"/>
          </ac:spMkLst>
        </pc:spChg>
        <pc:graphicFrameChg chg="del">
          <ac:chgData name="Jeremy Becnel" userId="83c67da8-0358-45df-a8cb-c23f6394336a" providerId="ADAL" clId="{9E058B36-788E-41A6-802D-187AE3E2615B}" dt="2023-06-04T12:49:42.926" v="860" actId="478"/>
          <ac:graphicFrameMkLst>
            <pc:docMk/>
            <pc:sldMk cId="2285600009" sldId="294"/>
            <ac:graphicFrameMk id="5" creationId="{DAD6356E-2C5D-4B5A-BCC7-F3BE64C28F5A}"/>
          </ac:graphicFrameMkLst>
        </pc:graphicFrameChg>
        <pc:picChg chg="add mod">
          <ac:chgData name="Jeremy Becnel" userId="83c67da8-0358-45df-a8cb-c23f6394336a" providerId="ADAL" clId="{9E058B36-788E-41A6-802D-187AE3E2615B}" dt="2023-06-04T12:50:07.984" v="865" actId="1076"/>
          <ac:picMkLst>
            <pc:docMk/>
            <pc:sldMk cId="2285600009" sldId="294"/>
            <ac:picMk id="3" creationId="{B805ED48-DD1F-850F-0F7A-C49F9C6C19C5}"/>
          </ac:picMkLst>
        </pc:picChg>
        <pc:picChg chg="add mod">
          <ac:chgData name="Jeremy Becnel" userId="83c67da8-0358-45df-a8cb-c23f6394336a" providerId="ADAL" clId="{9E058B36-788E-41A6-802D-187AE3E2615B}" dt="2023-06-04T12:50:02.880" v="864" actId="1076"/>
          <ac:picMkLst>
            <pc:docMk/>
            <pc:sldMk cId="2285600009" sldId="294"/>
            <ac:picMk id="7" creationId="{D04DEB71-20C8-776E-3C85-D7BC3293F1FB}"/>
          </ac:picMkLst>
        </pc:picChg>
      </pc:sldChg>
    </pc:docChg>
  </pc:docChgLst>
  <pc:docChgLst>
    <pc:chgData name="Jeremy Becnel" userId="83c67da8-0358-45df-a8cb-c23f6394336a" providerId="ADAL" clId="{084E32E7-99CD-414A-A187-C33BE24727AE}"/>
    <pc:docChg chg="custSel modSld">
      <pc:chgData name="Jeremy Becnel" userId="83c67da8-0358-45df-a8cb-c23f6394336a" providerId="ADAL" clId="{084E32E7-99CD-414A-A187-C33BE24727AE}" dt="2023-08-29T18:31:22.531" v="115" actId="729"/>
      <pc:docMkLst>
        <pc:docMk/>
      </pc:docMkLst>
      <pc:sldChg chg="mod modShow">
        <pc:chgData name="Jeremy Becnel" userId="83c67da8-0358-45df-a8cb-c23f6394336a" providerId="ADAL" clId="{084E32E7-99CD-414A-A187-C33BE24727AE}" dt="2023-08-29T18:31:22.531" v="115" actId="729"/>
        <pc:sldMkLst>
          <pc:docMk/>
          <pc:sldMk cId="1413708093" sldId="260"/>
        </pc:sldMkLst>
      </pc:sldChg>
      <pc:sldChg chg="modNotesTx">
        <pc:chgData name="Jeremy Becnel" userId="83c67da8-0358-45df-a8cb-c23f6394336a" providerId="ADAL" clId="{084E32E7-99CD-414A-A187-C33BE24727AE}" dt="2023-08-29T18:27:18.439" v="4" actId="33524"/>
        <pc:sldMkLst>
          <pc:docMk/>
          <pc:sldMk cId="347682135" sldId="261"/>
        </pc:sldMkLst>
      </pc:sldChg>
      <pc:sldChg chg="modSp mod">
        <pc:chgData name="Jeremy Becnel" userId="83c67da8-0358-45df-a8cb-c23f6394336a" providerId="ADAL" clId="{084E32E7-99CD-414A-A187-C33BE24727AE}" dt="2023-08-28T17:00:14.603" v="3" actId="20577"/>
        <pc:sldMkLst>
          <pc:docMk/>
          <pc:sldMk cId="422054887" sldId="268"/>
        </pc:sldMkLst>
        <pc:spChg chg="mod">
          <ac:chgData name="Jeremy Becnel" userId="83c67da8-0358-45df-a8cb-c23f6394336a" providerId="ADAL" clId="{084E32E7-99CD-414A-A187-C33BE24727AE}" dt="2023-08-28T17:00:14.603" v="3" actId="20577"/>
          <ac:spMkLst>
            <pc:docMk/>
            <pc:sldMk cId="422054887" sldId="268"/>
            <ac:spMk id="2" creationId="{5D8E008B-FFF3-9944-BD5E-1787B0E262C2}"/>
          </ac:spMkLst>
        </pc:spChg>
      </pc:sldChg>
      <pc:sldChg chg="mod modShow">
        <pc:chgData name="Jeremy Becnel" userId="83c67da8-0358-45df-a8cb-c23f6394336a" providerId="ADAL" clId="{084E32E7-99CD-414A-A187-C33BE24727AE}" dt="2023-08-29T18:31:11.154" v="114" actId="729"/>
        <pc:sldMkLst>
          <pc:docMk/>
          <pc:sldMk cId="1994108688" sldId="271"/>
        </pc:sldMkLst>
      </pc:sldChg>
      <pc:sldChg chg="modNotesTx">
        <pc:chgData name="Jeremy Becnel" userId="83c67da8-0358-45df-a8cb-c23f6394336a" providerId="ADAL" clId="{084E32E7-99CD-414A-A187-C33BE24727AE}" dt="2023-08-29T18:27:58.716" v="46" actId="20577"/>
        <pc:sldMkLst>
          <pc:docMk/>
          <pc:sldMk cId="2789632872" sldId="288"/>
        </pc:sldMkLst>
      </pc:sldChg>
      <pc:sldChg chg="modSp mod modAnim">
        <pc:chgData name="Jeremy Becnel" userId="83c67da8-0358-45df-a8cb-c23f6394336a" providerId="ADAL" clId="{084E32E7-99CD-414A-A187-C33BE24727AE}" dt="2023-08-29T18:31:05.792" v="113"/>
        <pc:sldMkLst>
          <pc:docMk/>
          <pc:sldMk cId="1743937103" sldId="290"/>
        </pc:sldMkLst>
        <pc:spChg chg="mod">
          <ac:chgData name="Jeremy Becnel" userId="83c67da8-0358-45df-a8cb-c23f6394336a" providerId="ADAL" clId="{084E32E7-99CD-414A-A187-C33BE24727AE}" dt="2023-08-29T18:30:49.281" v="112" actId="20577"/>
          <ac:spMkLst>
            <pc:docMk/>
            <pc:sldMk cId="1743937103" sldId="290"/>
            <ac:spMk id="4" creationId="{A87CF29F-5099-0F49-9850-7C1FA01433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86327-EE48-42EF-9FB6-E37F8072397E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4548D-F895-465B-8C6D-50243742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5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can mix intensities of red, green, blue to get many different colors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Specify intensity with a single byte (0 off --- 255 all the way 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4548D-F895-465B-8C6D-5024374294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60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specify positions on the drawing canvas?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typically, origin is in the middle</a:t>
            </a:r>
          </a:p>
          <a:p>
            <a:pPr marL="171450" indent="-171450">
              <a:buFontTx/>
              <a:buChar char="-"/>
            </a:pPr>
            <a:r>
              <a:rPr lang="en-US" dirty="0"/>
              <a:t>X/Y positive/negative in each direction</a:t>
            </a:r>
          </a:p>
          <a:p>
            <a:pPr marL="0" indent="0">
              <a:buFontTx/>
              <a:buNone/>
            </a:pPr>
            <a:r>
              <a:rPr lang="en-US" dirty="0"/>
              <a:t>For computers, we’d like the origin to not move</a:t>
            </a:r>
          </a:p>
          <a:p>
            <a:pPr marL="171450" indent="-171450">
              <a:buFontTx/>
              <a:buChar char="-"/>
            </a:pPr>
            <a:r>
              <a:rPr lang="en-US" dirty="0"/>
              <a:t>Origin is always upper-left corner</a:t>
            </a:r>
          </a:p>
          <a:p>
            <a:pPr marL="171450" indent="-171450">
              <a:buFontTx/>
              <a:buChar char="-"/>
            </a:pPr>
            <a:r>
              <a:rPr lang="en-US" dirty="0"/>
              <a:t>Y increases top down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more negative numbers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4548D-F895-465B-8C6D-5024374294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7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we reduce the size of this data without losing any information?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18E86-8F2A-4B0B-AC94-8C9430ECD5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2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we reduce the size of this data without losing any information?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18E86-8F2A-4B0B-AC94-8C9430ECD5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60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if pixel is 0x21FA83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18E86-8F2A-4B0B-AC94-8C9430ECD5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1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answer each</a:t>
            </a:r>
          </a:p>
          <a:p>
            <a:r>
              <a:rPr lang="en-US" dirty="0"/>
              <a:t>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won’t require you to memorize this (can look it up) but it will be handy to understand its usage!</a:t>
            </a:r>
          </a:p>
          <a:p>
            <a:r>
              <a:rPr lang="en-US" dirty="0"/>
              <a:t>So, how can we use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4548D-F895-465B-8C6D-5024374294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3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Annotate: </a:t>
            </a:r>
            <a:r>
              <a:rPr lang="en-US" b="0" dirty="0"/>
              <a:t>darker to lighter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If you make all the values the same, then you’ll just get shades of grey.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4548D-F895-465B-8C6D-5024374294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they go to 255? 8 bits.</a:t>
            </a:r>
          </a:p>
          <a:p>
            <a:endParaRPr lang="en-US" dirty="0"/>
          </a:p>
          <a:p>
            <a:r>
              <a:rPr lang="en-US" dirty="0"/>
              <a:t>Where’s the other 8  bits? Used for transparency. Really 00FFFFFF</a:t>
            </a:r>
          </a:p>
          <a:p>
            <a:r>
              <a:rPr lang="en-US" dirty="0"/>
              <a:t>0 fully trans parent, 255 fully opaque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4548D-F895-465B-8C6D-5024374294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1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typically use binary and hexadecimal. Binary is just base 2 – we only have 0 and 1!</a:t>
            </a:r>
          </a:p>
          <a:p>
            <a:r>
              <a:rPr lang="en-US" b="1" dirty="0"/>
              <a:t>Annotate</a:t>
            </a:r>
            <a:r>
              <a:rPr lang="en-US" b="0" dirty="0"/>
              <a:t>: can use subscript 2, or prefix ”0b” means the same thing “zero bee”</a:t>
            </a:r>
          </a:p>
          <a:p>
            <a:r>
              <a:rPr lang="en-US" b="0" dirty="0"/>
              <a:t>Same procedure as hex to convert, but now we have 1’s, 2’s, 4’s.</a:t>
            </a:r>
          </a:p>
          <a:p>
            <a:r>
              <a:rPr lang="en-US" b="1" dirty="0"/>
              <a:t>Annotate: </a:t>
            </a:r>
            <a:r>
              <a:rPr lang="en-US" b="0" dirty="0"/>
              <a:t>2^2 = 4, 2^1 = 2, 2^0 = 1 (but it’s a zero, so don’t count it)</a:t>
            </a:r>
          </a:p>
          <a:p>
            <a:endParaRPr lang="en-US" b="0" dirty="0"/>
          </a:p>
          <a:p>
            <a:r>
              <a:rPr lang="en-US" b="0" dirty="0"/>
              <a:t>Hexadecimal is also often used for computers</a:t>
            </a:r>
          </a:p>
          <a:p>
            <a:r>
              <a:rPr lang="en-US" b="1" dirty="0"/>
              <a:t>Ask: </a:t>
            </a:r>
            <a:r>
              <a:rPr lang="en-US" b="0" dirty="0"/>
              <a:t>where can we get the extra numbers that we want?</a:t>
            </a:r>
          </a:p>
          <a:p>
            <a:r>
              <a:rPr lang="en-US" b="1" dirty="0"/>
              <a:t>Annotate: </a:t>
            </a:r>
            <a:r>
              <a:rPr lang="en-US" b="0" dirty="0"/>
              <a:t>10 </a:t>
            </a:r>
            <a:r>
              <a:rPr lang="en-US" b="0" dirty="0">
                <a:sym typeface="Wingdings" pitchFamily="2" charset="2"/>
              </a:rPr>
              <a:t> a, 11  b, etc.</a:t>
            </a:r>
          </a:p>
          <a:p>
            <a:r>
              <a:rPr lang="en-US" b="1" dirty="0">
                <a:sym typeface="Wingdings" pitchFamily="2" charset="2"/>
              </a:rPr>
              <a:t>Annotate: </a:t>
            </a:r>
            <a:r>
              <a:rPr lang="en-US" b="0" dirty="0">
                <a:sym typeface="Wingdings" pitchFamily="2" charset="2"/>
              </a:rPr>
              <a:t>“0x” or “zero ex”</a:t>
            </a:r>
          </a:p>
          <a:p>
            <a:r>
              <a:rPr lang="en-US" b="0" dirty="0">
                <a:sym typeface="Wingdings" pitchFamily="2" charset="2"/>
              </a:rPr>
              <a:t>Same procedure, but now we have to associate symbol with value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ym typeface="Wingdings" pitchFamily="2" charset="2"/>
              </a:rPr>
              <a:t>With A in 16’s position, corresponds to 10 * 16^1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4235A-2C87-4B9D-A2C9-D3379115CE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647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Annotate: </a:t>
            </a:r>
            <a:r>
              <a:rPr lang="en-US" b="0" dirty="0"/>
              <a:t>decimal, binary, hex</a:t>
            </a:r>
            <a:r>
              <a:rPr lang="en-US" b="1" dirty="0"/>
              <a:t>; </a:t>
            </a:r>
            <a:r>
              <a:rPr lang="en-US" b="0" dirty="0"/>
              <a:t>each row is equivalent in value, different representations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4235A-2C87-4B9D-A2C9-D3379115CE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80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Well… it depends.</a:t>
            </a:r>
          </a:p>
          <a:p>
            <a:endParaRPr lang="en-US" dirty="0"/>
          </a:p>
          <a:p>
            <a:r>
              <a:rPr lang="en-US" dirty="0"/>
              <a:t>Numbers aren’t really useful without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4235A-2C87-4B9D-A2C9-D3379115CE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8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0x00 -&gt; 0xFF (0 – 255)</a:t>
            </a:r>
          </a:p>
          <a:p>
            <a:endParaRPr lang="en-US" dirty="0"/>
          </a:p>
          <a:p>
            <a:r>
              <a:rPr lang="en-US" dirty="0"/>
              <a:t>Work through examples</a:t>
            </a:r>
          </a:p>
          <a:p>
            <a:r>
              <a:rPr lang="en-US" dirty="0"/>
              <a:t>- Purple to RGB -&gt; 4B = 4*16+11;  2A = 2*16+10; 85=8*16+5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4235A-2C87-4B9D-A2C9-D3379115CE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97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Annotate a couple of pixels: black, white</a:t>
            </a:r>
          </a:p>
          <a:p>
            <a:r>
              <a:rPr lang="en-US" dirty="0"/>
              <a:t>Annotate </a:t>
            </a:r>
            <a:r>
              <a:rPr lang="en-US" dirty="0">
                <a:sym typeface="Wingdings" pitchFamily="2" charset="2"/>
              </a:rPr>
              <a:t> width  and ^ \/ height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18E86-8F2A-4B0B-AC94-8C9430ECD5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56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96BF-138E-194C-81CF-FBE9DF84A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77CD6-9303-3749-AB2C-7EC8F527E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A6C8-09E3-AA4C-BCE1-8BF089C0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2CC0-193B-9345-9320-893CC337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57F23-0ED4-AC48-AF68-7D2202CC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DFFE-123E-9442-BC49-6296237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566C4-AF49-9C4A-BE53-2FC6A4D6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E9842-B673-4242-87B1-E1CD6EE9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D62D-2315-2C49-8D5A-06E977E2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0DE30-3AF2-A14B-8793-23448983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3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DB4B0-0F12-3E4C-A112-E7EA38EFA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B4E0F-EFF0-CD48-8FFF-85C9B3417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1E201-56BC-0A4B-A3D1-89698EB2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4AEC-4FF1-0644-9CE8-33F69556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D613-20D8-E548-A598-957D4DD6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F3E3-30D2-9249-8C29-D57A75DC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9C2A-CDCE-F645-935D-D3878CE8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F8AC-BDBC-C546-875C-79816063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5C55D-7FC4-E041-8F95-C4A382E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9255-9BA1-A645-BB0D-431AE208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4520-CE4A-2843-BD6D-BD442170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44154-8B62-D640-AAE9-E152CD6A2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7F0E-714C-514C-B5BF-00AE1E9E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F966-75DC-6842-BFDB-8F95D72D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106CC-664D-D84D-9625-6E2C078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3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BF6B-55E3-AA44-AF9A-E3026788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1058-8B93-CC41-B11B-43F34BEE7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192A7-D25E-1247-9484-4559487F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4FBE6-7199-C34C-97E5-CA6BD482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61832-66C1-564A-BF50-A7FFCC46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934F9-9E9F-A64E-BF11-62C7C63D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B773-6BC5-8748-B24D-BB97FB0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D9A8-0B8C-784F-BAE1-7B98DFBA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D04F3-5B91-574D-B379-65966FF9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73CB4-61E9-7047-9E61-1091F0525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4BB24-8832-594E-AA03-7AB3C8527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E58D9-BB36-4541-BE76-3C655D00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24377-CAD0-5443-99A3-DAB5383C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9AE09-948D-EA47-89D4-589CDB3D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D58-8DB8-5F41-8BDD-100DAD9E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6B9B-8EE2-FA4B-9AF4-AA95AD16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8138B-ED47-AA48-B4E9-13D9BD47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FEDC-7CA8-204D-8FBF-3E3E4167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5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CE7CF-7046-F148-AF3C-17486D7A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144AD-3283-EF45-B48C-5A5335E6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FADEC-0FDE-0A45-BCD5-419EEF61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3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0D9C-7BE5-2142-A688-9226D2BF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6A08D-E5C7-1C4E-B91C-361DBE35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A4C73-A9FE-0F41-9308-9600135A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62073-1879-094E-AC17-4396E467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BFF6-F598-EF4C-BD4A-5215842C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DBB20-C285-8748-B54D-9AB1E22D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2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3BAB-C71F-C649-A6DE-91A4D94B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09A93-EFC5-3241-8907-FB0A0827F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E3B5-91B2-8640-8396-A80DD778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9D2B-0A0E-634A-8984-FB1E49F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5C3C-7CF8-CB45-9954-D25CB58A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8A2BD-1967-F346-B6DC-A96CFD1F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1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C33CF-718D-1043-A2C9-3B1C4964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F7D95-0649-B248-A246-026B2C6C5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8F540-0758-A545-8E0C-86BBA8FFA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3503E-129F-3145-A29E-F4913BB58FE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F5D3-21D8-5241-AB16-1347769CD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8CA-E8B6-D049-96A3-F179FC302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56F9-D6EA-E84B-8C52-815FA0A3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3" y="158262"/>
            <a:ext cx="10515600" cy="126810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Understanding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D8D3-04B8-DB4C-81DB-855D1ABF2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262" y="1790700"/>
            <a:ext cx="10046188" cy="4229099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 electronic systems, color specified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using the 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RGB color model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ed,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reen,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B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lue</a:t>
            </a:r>
          </a:p>
          <a:p>
            <a:pPr marL="9144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Each pixel on your screen is made up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 3 tiny lights, one red, one green, one blue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Specify the intensity of each light using an integer between 0 and 255</a:t>
            </a:r>
          </a:p>
          <a:p>
            <a:pPr marL="9144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0 is completely off</a:t>
            </a:r>
          </a:p>
          <a:p>
            <a:pPr marL="9144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255 is highest intensity</a:t>
            </a:r>
            <a:endParaRPr lang="en-US"/>
          </a:p>
        </p:txBody>
      </p:sp>
      <p:pic>
        <p:nvPicPr>
          <p:cNvPr id="4" name="Shape 206">
            <a:extLst>
              <a:ext uri="{FF2B5EF4-FFF2-40B4-BE49-F238E27FC236}">
                <a16:creationId xmlns:a16="http://schemas.microsoft.com/office/drawing/2014/main" id="{E144B6D2-6CDD-43DB-BA03-C235001180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736" y="1654640"/>
            <a:ext cx="2657700" cy="26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3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 b="1" dirty="0"/>
              <a:t>Coordinate System for Images</a:t>
            </a:r>
          </a:p>
        </p:txBody>
      </p:sp>
      <p:pic>
        <p:nvPicPr>
          <p:cNvPr id="4" name="Shape 137">
            <a:extLst>
              <a:ext uri="{FF2B5EF4-FFF2-40B4-BE49-F238E27FC236}">
                <a16:creationId xmlns:a16="http://schemas.microsoft.com/office/drawing/2014/main" id="{FB857BE4-7BD7-419C-B783-410939313D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352" t="5252" r="5265" b="13061"/>
          <a:stretch/>
        </p:blipFill>
        <p:spPr>
          <a:xfrm>
            <a:off x="6104992" y="1938528"/>
            <a:ext cx="3541333" cy="3765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648C0D-E03F-41FE-8B02-526794FAF492}"/>
              </a:ext>
            </a:extLst>
          </p:cNvPr>
          <p:cNvGrpSpPr/>
          <p:nvPr/>
        </p:nvGrpSpPr>
        <p:grpSpPr>
          <a:xfrm>
            <a:off x="2396025" y="1919478"/>
            <a:ext cx="3090298" cy="3765799"/>
            <a:chOff x="948225" y="1709928"/>
            <a:chExt cx="3090298" cy="3765799"/>
          </a:xfrm>
        </p:grpSpPr>
        <p:pic>
          <p:nvPicPr>
            <p:cNvPr id="6" name="Shape 137">
              <a:extLst>
                <a:ext uri="{FF2B5EF4-FFF2-40B4-BE49-F238E27FC236}">
                  <a16:creationId xmlns:a16="http://schemas.microsoft.com/office/drawing/2014/main" id="{2A044646-7DAA-4C4D-B345-5C5EA374E98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948" t="5252" r="57312" b="13061"/>
            <a:stretch/>
          </p:blipFill>
          <p:spPr>
            <a:xfrm>
              <a:off x="948225" y="1709928"/>
              <a:ext cx="2999030" cy="3765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4F560E-A05B-4F82-932E-81B2A3353773}"/>
                </a:ext>
              </a:extLst>
            </p:cNvPr>
            <p:cNvSpPr txBox="1"/>
            <p:nvPr/>
          </p:nvSpPr>
          <p:spPr>
            <a:xfrm>
              <a:off x="3714395" y="3712464"/>
              <a:ext cx="324128" cy="3139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18288" bIns="18288" rtlCol="0" anchor="ctr" anchorCtr="0">
              <a:spAutoFit/>
            </a:bodyPr>
            <a:lstStyle/>
            <a:p>
              <a:pPr algn="ctr"/>
              <a:r>
                <a:rPr lang="en-US" b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1B5576-5C58-48E5-B48C-B5F9F26A6C06}"/>
                </a:ext>
              </a:extLst>
            </p:cNvPr>
            <p:cNvSpPr txBox="1"/>
            <p:nvPr/>
          </p:nvSpPr>
          <p:spPr>
            <a:xfrm>
              <a:off x="2231098" y="2194560"/>
              <a:ext cx="324128" cy="3139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18288" bIns="18288" rtlCol="0" anchor="ctr" anchorCtr="0">
              <a:spAutoFit/>
            </a:bodyPr>
            <a:lstStyle/>
            <a:p>
              <a:pPr algn="ctr"/>
              <a:r>
                <a:rPr lang="en-US" b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C0436E-B68D-4AAE-9FFB-6FC46E5E2856}"/>
              </a:ext>
            </a:extLst>
          </p:cNvPr>
          <p:cNvSpPr txBox="1"/>
          <p:nvPr/>
        </p:nvSpPr>
        <p:spPr>
          <a:xfrm>
            <a:off x="2519517" y="1466850"/>
            <a:ext cx="262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Calibri" pitchFamily="34" charset="0"/>
              </a:rPr>
              <a:t>Math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B87D4-F6A4-4B5E-8082-05A77EA80A33}"/>
              </a:ext>
            </a:extLst>
          </p:cNvPr>
          <p:cNvSpPr txBox="1"/>
          <p:nvPr/>
        </p:nvSpPr>
        <p:spPr>
          <a:xfrm>
            <a:off x="6829194" y="1466850"/>
            <a:ext cx="262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33680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684" y="324094"/>
            <a:ext cx="9488424" cy="1325563"/>
          </a:xfrm>
        </p:spPr>
        <p:txBody>
          <a:bodyPr/>
          <a:lstStyle/>
          <a:p>
            <a:r>
              <a:rPr lang="en-US" b="1" dirty="0"/>
              <a:t>Representation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81AE2-78DB-4351-957C-7A79E52D8F12}"/>
              </a:ext>
            </a:extLst>
          </p:cNvPr>
          <p:cNvSpPr txBox="1">
            <a:spLocks/>
          </p:cNvSpPr>
          <p:nvPr/>
        </p:nvSpPr>
        <p:spPr bwMode="auto">
          <a:xfrm>
            <a:off x="18065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Width, Height?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Pixels: W – white pixel, B – black pixel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WWWWWW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BBBBBB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BWWWWB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BWWWWB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BBBBBB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WWWWWW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D6356E-2C5D-4B5A-BCC7-F3BE64C28F5A}"/>
              </a:ext>
            </a:extLst>
          </p:cNvPr>
          <p:cNvGraphicFramePr>
            <a:graphicFrameLocks noGrp="1"/>
          </p:cNvGraphicFramePr>
          <p:nvPr/>
        </p:nvGraphicFramePr>
        <p:xfrm>
          <a:off x="9253946" y="1247502"/>
          <a:ext cx="1985556" cy="175913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30926">
                  <a:extLst>
                    <a:ext uri="{9D8B030D-6E8A-4147-A177-3AD203B41FA5}">
                      <a16:colId xmlns:a16="http://schemas.microsoft.com/office/drawing/2014/main" val="1649533843"/>
                    </a:ext>
                  </a:extLst>
                </a:gridCol>
                <a:gridCol w="330926">
                  <a:extLst>
                    <a:ext uri="{9D8B030D-6E8A-4147-A177-3AD203B41FA5}">
                      <a16:colId xmlns:a16="http://schemas.microsoft.com/office/drawing/2014/main" val="4059645937"/>
                    </a:ext>
                  </a:extLst>
                </a:gridCol>
                <a:gridCol w="330926">
                  <a:extLst>
                    <a:ext uri="{9D8B030D-6E8A-4147-A177-3AD203B41FA5}">
                      <a16:colId xmlns:a16="http://schemas.microsoft.com/office/drawing/2014/main" val="2546765581"/>
                    </a:ext>
                  </a:extLst>
                </a:gridCol>
                <a:gridCol w="330926">
                  <a:extLst>
                    <a:ext uri="{9D8B030D-6E8A-4147-A177-3AD203B41FA5}">
                      <a16:colId xmlns:a16="http://schemas.microsoft.com/office/drawing/2014/main" val="2559102570"/>
                    </a:ext>
                  </a:extLst>
                </a:gridCol>
                <a:gridCol w="330926">
                  <a:extLst>
                    <a:ext uri="{9D8B030D-6E8A-4147-A177-3AD203B41FA5}">
                      <a16:colId xmlns:a16="http://schemas.microsoft.com/office/drawing/2014/main" val="587015978"/>
                    </a:ext>
                  </a:extLst>
                </a:gridCol>
                <a:gridCol w="330926">
                  <a:extLst>
                    <a:ext uri="{9D8B030D-6E8A-4147-A177-3AD203B41FA5}">
                      <a16:colId xmlns:a16="http://schemas.microsoft.com/office/drawing/2014/main" val="880529851"/>
                    </a:ext>
                  </a:extLst>
                </a:gridCol>
              </a:tblGrid>
              <a:tr h="293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159623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64709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6142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328195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52654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96999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C44F42-9B29-D9C6-3316-817A1F3CB140}"/>
              </a:ext>
            </a:extLst>
          </p:cNvPr>
          <p:cNvSpPr txBox="1"/>
          <p:nvPr/>
        </p:nvSpPr>
        <p:spPr>
          <a:xfrm>
            <a:off x="3478021" y="3429000"/>
            <a:ext cx="641151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W = 0xFFFFFF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Source Code Pro" panose="020B0509030403020204" pitchFamily="49" charset="0"/>
              </a:rPr>
              <a:t>B = 0x000000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 panose="020B0509030403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1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684" y="324094"/>
            <a:ext cx="9488424" cy="1325563"/>
          </a:xfrm>
        </p:spPr>
        <p:txBody>
          <a:bodyPr/>
          <a:lstStyle/>
          <a:p>
            <a:r>
              <a:rPr lang="en-US" b="1" dirty="0"/>
              <a:t>Representation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81AE2-78DB-4351-957C-7A79E52D8F12}"/>
              </a:ext>
            </a:extLst>
          </p:cNvPr>
          <p:cNvSpPr txBox="1">
            <a:spLocks/>
          </p:cNvSpPr>
          <p:nvPr/>
        </p:nvSpPr>
        <p:spPr bwMode="auto">
          <a:xfrm>
            <a:off x="18065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Width, Height?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Pixels: W – white, R – red, G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green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44F42-9B29-D9C6-3316-817A1F3CB140}"/>
              </a:ext>
            </a:extLst>
          </p:cNvPr>
          <p:cNvSpPr txBox="1"/>
          <p:nvPr/>
        </p:nvSpPr>
        <p:spPr>
          <a:xfrm>
            <a:off x="2149283" y="3174069"/>
            <a:ext cx="6411515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R = </a:t>
            </a:r>
            <a:r>
              <a:rPr lang="en-US" sz="2400" kern="0" dirty="0">
                <a:solidFill>
                  <a:srgbClr val="000000"/>
                </a:solidFill>
                <a:latin typeface="Source Code Pro" panose="020B0509030403020204" pitchFamily="49" charset="0"/>
              </a:rPr>
              <a:t>(205,33,42) = 0xCD212A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 panose="020B0509030403020204" pitchFamily="49" charset="0"/>
              <a:ea typeface="+mn-ea"/>
              <a:cs typeface="+mn-cs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Source Code Pro" panose="020B0509030403020204" pitchFamily="49" charset="0"/>
              </a:rPr>
              <a:t>G = (0, 140, 69) = 0x008C45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Source Code Pro" panose="020B0509030403020204" pitchFamily="49" charset="0"/>
              </a:rPr>
              <a:t>W = (255,255,255) = 0xFFFFFF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 panose="020B0509030403020204" pitchFamily="49" charset="0"/>
              <a:ea typeface="+mn-ea"/>
              <a:cs typeface="+mn-cs"/>
            </a:endParaRPr>
          </a:p>
        </p:txBody>
      </p:sp>
      <p:pic>
        <p:nvPicPr>
          <p:cNvPr id="3" name="Shape 368" descr="flags.tiff">
            <a:extLst>
              <a:ext uri="{FF2B5EF4-FFF2-40B4-BE49-F238E27FC236}">
                <a16:creationId xmlns:a16="http://schemas.microsoft.com/office/drawing/2014/main" id="{B805ED48-DD1F-850F-0F7A-C49F9C6C19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7244" t="60062" r="46919" b="7570"/>
          <a:stretch/>
        </p:blipFill>
        <p:spPr>
          <a:xfrm>
            <a:off x="10036273" y="2258588"/>
            <a:ext cx="1828800" cy="1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69" descr="hungry.tiff">
            <a:extLst>
              <a:ext uri="{FF2B5EF4-FFF2-40B4-BE49-F238E27FC236}">
                <a16:creationId xmlns:a16="http://schemas.microsoft.com/office/drawing/2014/main" id="{D04DEB71-20C8-776E-3C85-D7BC3293F1F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0196" t="11177" r="43828" b="54119"/>
          <a:stretch/>
        </p:blipFill>
        <p:spPr>
          <a:xfrm>
            <a:off x="10036273" y="548397"/>
            <a:ext cx="1828800" cy="1485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6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 b="1" dirty="0"/>
              <a:t>Color as Data in 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A63540-244B-4626-A850-C73579AD581A}"/>
              </a:ext>
            </a:extLst>
          </p:cNvPr>
          <p:cNvSpPr txBox="1">
            <a:spLocks/>
          </p:cNvSpPr>
          <p:nvPr/>
        </p:nvSpPr>
        <p:spPr bwMode="auto">
          <a:xfrm>
            <a:off x="1228725" y="1571625"/>
            <a:ext cx="108585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Recall: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all data on a computer is stored using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binary encoding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Including colors, though we won’t cover exactly how</a:t>
            </a:r>
          </a:p>
          <a:p>
            <a:pPr marL="9144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Java has a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E77F4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Color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Object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Color(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this.pixels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[x][y]);  // takes any integer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red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color.getRed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    // integer between 0 and 255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blue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color.getBlue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green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color.getGreen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 panose="020B0509030403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5CA1-170D-954A-ADB5-9A110F83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4012" cy="685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Guess the Color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5560D1-C3DA-4F31-9C07-100C60B076BD}"/>
              </a:ext>
            </a:extLst>
          </p:cNvPr>
          <p:cNvSpPr txBox="1">
            <a:spLocks/>
          </p:cNvSpPr>
          <p:nvPr/>
        </p:nvSpPr>
        <p:spPr>
          <a:xfrm>
            <a:off x="911225" y="1301750"/>
            <a:ext cx="5451475" cy="44989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(255,   0,   0);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 0, 255,   0);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 0,   0, 255);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 0,   0,   0);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(255, 255, 255);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(255, 255,   0);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(255,   0, 255);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  0, 255, 255);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6AC9F-51AF-4180-82EE-B919F7B3DCA1}"/>
              </a:ext>
            </a:extLst>
          </p:cNvPr>
          <p:cNvSpPr/>
          <p:nvPr/>
        </p:nvSpPr>
        <p:spPr>
          <a:xfrm>
            <a:off x="6438900" y="1798886"/>
            <a:ext cx="2590801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red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green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blue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black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white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yellow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magenta</a:t>
            </a:r>
          </a:p>
          <a:p>
            <a:pPr>
              <a:spcBef>
                <a:spcPts val="600"/>
              </a:spcBef>
            </a:pPr>
            <a:r>
              <a:rPr lang="en-US" sz="25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cyan</a:t>
            </a:r>
          </a:p>
        </p:txBody>
      </p:sp>
    </p:spTree>
    <p:extLst>
      <p:ext uri="{BB962C8B-B14F-4D97-AF65-F5344CB8AC3E}">
        <p14:creationId xmlns:p14="http://schemas.microsoft.com/office/powerpoint/2010/main" val="34768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A139-3ECB-7A45-BC93-DF62C13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50 Shades of Gray….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5541C-013B-5B41-BC76-0E674BEEF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8" y="1924051"/>
            <a:ext cx="3236912" cy="3886200"/>
          </a:xfrm>
        </p:spPr>
        <p:txBody>
          <a:bodyPr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When the values for RGB are all the same, then the color will be white, black, or some shade of gray</a:t>
            </a:r>
          </a:p>
          <a:p>
            <a:endParaRPr lang="en-US" dirty="0"/>
          </a:p>
        </p:txBody>
      </p:sp>
      <p:pic>
        <p:nvPicPr>
          <p:cNvPr id="5" name="Shape 298">
            <a:extLst>
              <a:ext uri="{FF2B5EF4-FFF2-40B4-BE49-F238E27FC236}">
                <a16:creationId xmlns:a16="http://schemas.microsoft.com/office/drawing/2014/main" id="{6F7B09C8-5622-49F2-BE08-9FCD8FBFA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068"/>
          <a:stretch/>
        </p:blipFill>
        <p:spPr>
          <a:xfrm>
            <a:off x="5166360" y="1456112"/>
            <a:ext cx="3930015" cy="3945775"/>
          </a:xfrm>
          <a:prstGeom prst="rect">
            <a:avLst/>
          </a:prstGeom>
          <a:noFill/>
          <a:ln w="19050">
            <a:solidFill>
              <a:srgbClr val="4B2A85"/>
            </a:solidFill>
          </a:ln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3E7D25F-1C4B-6803-6892-4C6855B3C664}"/>
              </a:ext>
            </a:extLst>
          </p:cNvPr>
          <p:cNvSpPr txBox="1">
            <a:spLocks/>
          </p:cNvSpPr>
          <p:nvPr/>
        </p:nvSpPr>
        <p:spPr>
          <a:xfrm>
            <a:off x="6096000" y="1709739"/>
            <a:ext cx="3236912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(0,0,0)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(60,60,60)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(120, 120, 120)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(180, 180, 180)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(255, 255, 255)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A139-3ECB-7A45-BC93-DF62C13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Color Selector</a:t>
            </a:r>
          </a:p>
        </p:txBody>
      </p:sp>
      <p:pic>
        <p:nvPicPr>
          <p:cNvPr id="8" name="Shape 193">
            <a:extLst>
              <a:ext uri="{FF2B5EF4-FFF2-40B4-BE49-F238E27FC236}">
                <a16:creationId xmlns:a16="http://schemas.microsoft.com/office/drawing/2014/main" id="{BA88A8D4-125F-4427-976D-A0AB87E0FA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60" y="1876425"/>
            <a:ext cx="4133850" cy="3105150"/>
          </a:xfrm>
          <a:prstGeom prst="rect">
            <a:avLst/>
          </a:prstGeom>
          <a:noFill/>
          <a:ln w="19050">
            <a:solidFill>
              <a:srgbClr val="4B2A85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E4029-0046-C6A4-23A0-5A1C96A1F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15025" y="1690688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#FFFFFF?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To save space we store colors using 1 memory space instead of 3.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That is every color is really just a 32 bit integer.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FF</a:t>
            </a:r>
            <a:r>
              <a:rPr lang="en-US" dirty="0">
                <a:solidFill>
                  <a:srgbClr val="00B050"/>
                </a:solidFill>
              </a:rPr>
              <a:t>FF</a:t>
            </a:r>
            <a:r>
              <a:rPr lang="en-US" dirty="0">
                <a:solidFill>
                  <a:srgbClr val="0070C0"/>
                </a:solidFill>
              </a:rPr>
              <a:t>FF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076C6C-63B8-3D21-213A-BD7C04FBBCB8}"/>
              </a:ext>
            </a:extLst>
          </p:cNvPr>
          <p:cNvSpPr/>
          <p:nvPr/>
        </p:nvSpPr>
        <p:spPr>
          <a:xfrm>
            <a:off x="3810000" y="4038600"/>
            <a:ext cx="9906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A139-3ECB-7A45-BC93-DF62C132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316"/>
            <a:ext cx="10515600" cy="867189"/>
          </a:xfrm>
        </p:spPr>
        <p:txBody>
          <a:bodyPr/>
          <a:lstStyle/>
          <a:p>
            <a:r>
              <a:rPr lang="en-US" b="1" dirty="0"/>
              <a:t>Binary and Hexadecimal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7CF29F-5099-0F49-9850-7C1FA01433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1333500"/>
                <a:ext cx="10518776" cy="4476751"/>
              </a:xfrm>
            </p:spPr>
            <p:txBody>
              <a:bodyPr>
                <a:normAutofit fontScale="92500" lnSpcReduction="10000"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Binary is base 2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Symbols:  0, 1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Example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:  What is 0b110 in base 10?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0b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110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=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110</a:t>
                </a:r>
                <a:r>
                  <a:rPr kumimoji="0" lang="en-US" sz="24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2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= (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1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2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itchFamily="34" charset="0"/>
                  </a:rPr>
                  <a:t>2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) + (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1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2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itchFamily="34" charset="0"/>
                  </a:rPr>
                  <a:t>1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) + (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0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2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itchFamily="34" charset="0"/>
                  </a:rPr>
                  <a:t>0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) = 6</a:t>
                </a:r>
                <a:r>
                  <a:rPr kumimoji="0" lang="en-US" sz="24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10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Hexadecimal (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hex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, for short) is base 16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Symbols?  0, 1, 2, 3, 4, 5, 6, 7, 8, 9, …?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Example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:  What is 0xA5 in base 10?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0x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A5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=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A5</a:t>
                </a:r>
                <a:r>
                  <a:rPr kumimoji="0" lang="en-US" sz="24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16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= (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10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16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itchFamily="34" charset="0"/>
                  </a:rPr>
                  <a:t>1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) + (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itchFamily="34" charset="0"/>
                  </a:rPr>
                  <a:t>5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16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itchFamily="34" charset="0"/>
                  </a:rPr>
                  <a:t>0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) = 165</a:t>
                </a:r>
                <a:r>
                  <a:rPr kumimoji="0" lang="en-US" sz="24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10</a:t>
                </a:r>
                <a:r>
                  <a:rPr kumimoji="0" lang="en-US" sz="24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</a:p>
              <a:p>
                <a:pPr lvl="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defRPr/>
                </a:pPr>
                <a:r>
                  <a:rPr lang="en-US" u="sng" kern="0" dirty="0">
                    <a:solidFill>
                      <a:srgbClr val="000000"/>
                    </a:solidFill>
                    <a:latin typeface="Calibri" pitchFamily="34" charset="0"/>
                  </a:rPr>
                  <a:t>Example</a:t>
                </a:r>
                <a:r>
                  <a:rPr lang="en-US" kern="0" dirty="0">
                    <a:solidFill>
                      <a:srgbClr val="000000"/>
                    </a:solidFill>
                    <a:latin typeface="Calibri" pitchFamily="34" charset="0"/>
                  </a:rPr>
                  <a:t>:  What is 132 in base 15?</a:t>
                </a:r>
              </a:p>
              <a:p>
                <a:pPr marL="649224" lvl="1" indent="-2857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Calibri" pitchFamily="34" charset="0"/>
                  </a:rPr>
                  <a:t>132 / 16 = 8;  132 % 16 = 4. So, 0x84</a:t>
                </a:r>
              </a:p>
              <a:p>
                <a:pPr marL="0" indent="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None/>
                  <a:defRPr/>
                </a:pPr>
                <a:endParaRPr kumimoji="0" lang="en-US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7CF29F-5099-0F49-9850-7C1FA0143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1333500"/>
                <a:ext cx="10518776" cy="4476751"/>
              </a:xfrm>
              <a:blipFill>
                <a:blip r:embed="rId4"/>
                <a:stretch>
                  <a:fillRect l="-232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6747C6-B8B7-436D-B1BC-B29172DA0C04}"/>
              </a:ext>
            </a:extLst>
          </p:cNvPr>
          <p:cNvSpPr txBox="1"/>
          <p:nvPr/>
        </p:nvSpPr>
        <p:spPr>
          <a:xfrm>
            <a:off x="5574303" y="4077589"/>
            <a:ext cx="3349060" cy="461665"/>
          </a:xfrm>
          <a:prstGeom prst="rect">
            <a:avLst/>
          </a:prstGeom>
          <a:solidFill>
            <a:schemeClr val="bg2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A, B, C, D, E, F</a:t>
            </a:r>
          </a:p>
        </p:txBody>
      </p:sp>
      <p:pic>
        <p:nvPicPr>
          <p:cNvPr id="2050" name="Picture 2" descr="Funny alien with four arms Stock Vector Image by ©IvanNikulin #87670138">
            <a:extLst>
              <a:ext uri="{FF2B5EF4-FFF2-40B4-BE49-F238E27FC236}">
                <a16:creationId xmlns:a16="http://schemas.microsoft.com/office/drawing/2014/main" id="{755053F4-8834-DF89-D05E-DDA2581E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42" y="466311"/>
            <a:ext cx="3912870" cy="407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9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 b="1" dirty="0"/>
              <a:t>Base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76" y="1673225"/>
            <a:ext cx="6585204" cy="3953383"/>
          </a:xfrm>
        </p:spPr>
        <p:txBody>
          <a:bodyPr>
            <a:normAutofit lnSpcReduction="10000"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Why does this matter?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Humans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think about numbers in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base 10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but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computers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“think” about numbers in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base 2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Binary encoding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is what allows computers to do all the amazing things that they do!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defRPr/>
            </a:pPr>
            <a:endParaRPr lang="en-US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Example: Hex to Binary Trick: </a:t>
            </a:r>
            <a:r>
              <a:rPr lang="en-US" kern="0" dirty="0">
                <a:latin typeface="Calibri" pitchFamily="34" charset="0"/>
              </a:rPr>
              <a:t>2^</a:t>
            </a:r>
            <a:r>
              <a:rPr lang="en-US" b="1" kern="0" dirty="0">
                <a:solidFill>
                  <a:srgbClr val="FF0000"/>
                </a:solidFill>
                <a:latin typeface="Calibri" pitchFamily="34" charset="0"/>
              </a:rPr>
              <a:t>4</a:t>
            </a: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 = 16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defRPr/>
            </a:pPr>
            <a:endParaRPr lang="en-US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Calibri" pitchFamily="34" charset="0"/>
              </a:rPr>
              <a:t>0xB4 =  _ _ _ _   _ _ _ _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defRPr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0EE05E-FA5A-415A-B273-043752C0F013}"/>
              </a:ext>
            </a:extLst>
          </p:cNvPr>
          <p:cNvGraphicFramePr>
            <a:graphicFrameLocks noGrp="1"/>
          </p:cNvGraphicFramePr>
          <p:nvPr/>
        </p:nvGraphicFramePr>
        <p:xfrm>
          <a:off x="8412480" y="597408"/>
          <a:ext cx="2743200" cy="5181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0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E6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CE90-E306-4344-9298-925A14EE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71450"/>
            <a:ext cx="8818562" cy="1143000"/>
          </a:xfrm>
        </p:spPr>
        <p:txBody>
          <a:bodyPr/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So, What’s It Mean?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4263FA-5ADD-4CB3-AA12-3D3AFABA97B1}"/>
                  </a:ext>
                </a:extLst>
              </p:cNvPr>
              <p:cNvSpPr txBox="1"/>
              <p:nvPr/>
            </p:nvSpPr>
            <p:spPr>
              <a:xfrm>
                <a:off x="839788" y="1771650"/>
                <a:ext cx="9351962" cy="4721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7663" marR="0" lvl="0" indent="-347663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A sequence of bits can have many meanings!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347663" marR="0" lvl="0" indent="-347663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Consider the hex sequence 0x4E6F21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Common interpretations include: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number 5140257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characters “No!”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background color of this slide</a:t>
                </a:r>
              </a:p>
              <a:p>
                <a:pPr marL="9144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8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real number 7.203034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10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-39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347663" marR="0" lvl="0" indent="-347663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It is up to the program/programmer to decide how to </a:t>
                </a: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interpret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the sequence of bits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4263FA-5ADD-4CB3-AA12-3D3AFAB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1771650"/>
                <a:ext cx="9351962" cy="4721292"/>
              </a:xfrm>
              <a:prstGeom prst="rect">
                <a:avLst/>
              </a:prstGeom>
              <a:blipFill>
                <a:blip r:embed="rId3"/>
                <a:stretch>
                  <a:fillRect l="-326" t="-1292" b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7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A139-3ECB-7A45-BC93-DF62C13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Encoding – Colors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7CF29F-5099-0F49-9850-7C1FA01433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828800"/>
                <a:ext cx="5157787" cy="4360863"/>
              </a:xfrm>
            </p:spPr>
            <p:txBody>
              <a:bodyPr/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RGB – Red, Green, Blue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Additive color model (light):  byte (8 bits) for each color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Commonly seen in hex (in HTML, photo editing, etc.)</a:t>
                </a:r>
              </a:p>
              <a:p>
                <a:pPr marL="649224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Examples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: 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B2A85"/>
                    </a:solidFill>
                    <a:effectLst/>
                    <a:uLnTx/>
                    <a:uFillTx/>
                    <a:latin typeface="Calibri" pitchFamily="34" charset="0"/>
                  </a:rPr>
                  <a:t>Purple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0x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4B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Calibri" pitchFamily="34" charset="0"/>
                  </a:rPr>
                  <a:t>2A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85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,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AA47B"/>
                    </a:solidFill>
                    <a:effectLst/>
                    <a:uLnTx/>
                    <a:uFillTx/>
                    <a:latin typeface="Calibri" pitchFamily="34" charset="0"/>
                  </a:rPr>
                  <a:t>Gold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0x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BA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Calibri" pitchFamily="34" charset="0"/>
                  </a:rPr>
                  <a:t>A4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7B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,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2661A"/>
                    </a:solidFill>
                    <a:effectLst/>
                    <a:uLnTx/>
                    <a:uFillTx/>
                    <a:latin typeface="Calibri" pitchFamily="34" charset="0"/>
                  </a:rPr>
                  <a:t>Orange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0x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E2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Calibri" pitchFamily="34" charset="0"/>
                  </a:rPr>
                  <a:t>66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1A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,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997E"/>
                    </a:solidFill>
                    <a:effectLst/>
                    <a:uLnTx/>
                    <a:uFillTx/>
                    <a:latin typeface="Calibri" pitchFamily="34" charset="0"/>
                  </a:rPr>
                  <a:t>Turqoise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0x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33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Calibri" pitchFamily="34" charset="0"/>
                  </a:rPr>
                  <a:t>99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7E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7CF29F-5099-0F49-9850-7C1FA0143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828800"/>
                <a:ext cx="5157787" cy="4360863"/>
              </a:xfrm>
              <a:blipFill>
                <a:blip r:embed="rId4"/>
                <a:stretch>
                  <a:fillRect l="-591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E0EF96-C51E-489F-996C-C60BC5186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18" y="1393984"/>
            <a:ext cx="274320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D0EBEE-4B4A-45F5-AEE3-BDB884CC42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87" y="3178016"/>
            <a:ext cx="2529461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60152-BD0B-4A4B-A615-5332E3FE3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10" y="3314700"/>
            <a:ext cx="2377440" cy="21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713" y="327026"/>
            <a:ext cx="9488424" cy="1325563"/>
          </a:xfrm>
        </p:spPr>
        <p:txBody>
          <a:bodyPr/>
          <a:lstStyle/>
          <a:p>
            <a:r>
              <a:rPr lang="en-US" b="1" dirty="0"/>
              <a:t>Images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248CD1-DAF2-4D17-8907-057247DD5D1C}"/>
              </a:ext>
            </a:extLst>
          </p:cNvPr>
          <p:cNvSpPr txBox="1">
            <a:spLocks/>
          </p:cNvSpPr>
          <p:nvPr/>
        </p:nvSpPr>
        <p:spPr bwMode="auto">
          <a:xfrm>
            <a:off x="1386713" y="1281112"/>
            <a:ext cx="6283223" cy="392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 image is just a 2-dimensional set of pixels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image has a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width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and a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height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Each pixel has an associated (RGB)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color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 Java, one way to represent an image is as a double array of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E77F4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int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data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BufferedImage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 panose="020B0509030403020204" pitchFamily="49" charset="0"/>
                <a:ea typeface="+mn-ea"/>
                <a:cs typeface="+mn-cs"/>
              </a:rPr>
              <a:t> Class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9144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5" name="Picture 2" descr="https://upload.wikimedia.org/wikipedia/commons/d/de/Closeup_of_pixels.JPG">
            <a:extLst>
              <a:ext uri="{FF2B5EF4-FFF2-40B4-BE49-F238E27FC236}">
                <a16:creationId xmlns:a16="http://schemas.microsoft.com/office/drawing/2014/main" id="{8FF86598-7FCE-4C8E-A0A2-4A6914B9A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36" y="578852"/>
            <a:ext cx="4389120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2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d7841e-3935-4334-b2a4-96fa8bfd6fc4" xsi:nil="true"/>
    <lcf76f155ced4ddcb4097134ff3c332f xmlns="63181b68-7485-4abc-8ad3-0264314f91e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FB03C968C1EB45AABC58A75D92F653" ma:contentTypeVersion="13" ma:contentTypeDescription="Create a new document." ma:contentTypeScope="" ma:versionID="4d863be889c926827e89e5f1b44b63b4">
  <xsd:schema xmlns:xsd="http://www.w3.org/2001/XMLSchema" xmlns:xs="http://www.w3.org/2001/XMLSchema" xmlns:p="http://schemas.microsoft.com/office/2006/metadata/properties" xmlns:ns2="63181b68-7485-4abc-8ad3-0264314f91ed" xmlns:ns3="65d7841e-3935-4334-b2a4-96fa8bfd6fc4" targetNamespace="http://schemas.microsoft.com/office/2006/metadata/properties" ma:root="true" ma:fieldsID="c659427f111d65053b0b5635c7f9ecd8" ns2:_="" ns3:_="">
    <xsd:import namespace="63181b68-7485-4abc-8ad3-0264314f91ed"/>
    <xsd:import namespace="65d7841e-3935-4334-b2a4-96fa8bfd6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81b68-7485-4abc-8ad3-0264314f91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65ee69ff-ea81-4983-b198-d6330d6bb2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d7841e-3935-4334-b2a4-96fa8bfd6fc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675438-409b-4c5d-9172-9cfa241f87e6}" ma:internalName="TaxCatchAll" ma:showField="CatchAllData" ma:web="65d7841e-3935-4334-b2a4-96fa8bfd6f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1873E5-408A-4D49-A6CD-727887763889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65d7841e-3935-4334-b2a4-96fa8bfd6fc4"/>
    <ds:schemaRef ds:uri="63181b68-7485-4abc-8ad3-0264314f91ed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BD945FB-5E08-42A3-8A63-A7FC859BDA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E35A45-7D70-4BB2-AF74-407079A0C145}">
  <ds:schemaRefs>
    <ds:schemaRef ds:uri="63181b68-7485-4abc-8ad3-0264314f91ed"/>
    <ds:schemaRef ds:uri="65d7841e-3935-4334-b2a4-96fa8bfd6f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1253</Words>
  <Application>Microsoft Office PowerPoint</Application>
  <PresentationFormat>Widescreen</PresentationFormat>
  <Paragraphs>219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CMU Serif</vt:lpstr>
      <vt:lpstr>Consolas</vt:lpstr>
      <vt:lpstr>Courier New</vt:lpstr>
      <vt:lpstr>Source Code Pro</vt:lpstr>
      <vt:lpstr>Wingdings</vt:lpstr>
      <vt:lpstr>Office Theme</vt:lpstr>
      <vt:lpstr>Understanding Color</vt:lpstr>
      <vt:lpstr>Guess the Color</vt:lpstr>
      <vt:lpstr>50 Shades of Gray….</vt:lpstr>
      <vt:lpstr>Typical Color Selector</vt:lpstr>
      <vt:lpstr>Binary and Hexadecimal</vt:lpstr>
      <vt:lpstr>Base Comparison</vt:lpstr>
      <vt:lpstr>So, What’s It Mean?</vt:lpstr>
      <vt:lpstr>Binary Encoding – Colors</vt:lpstr>
      <vt:lpstr>Images</vt:lpstr>
      <vt:lpstr>Coordinate System for Images</vt:lpstr>
      <vt:lpstr>Representation</vt:lpstr>
      <vt:lpstr>Representation</vt:lpstr>
      <vt:lpstr>Color as Data in 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Johnson</dc:creator>
  <cp:lastModifiedBy>Jeremy Becnel</cp:lastModifiedBy>
  <cp:revision>2</cp:revision>
  <dcterms:created xsi:type="dcterms:W3CDTF">2020-12-16T20:18:21Z</dcterms:created>
  <dcterms:modified xsi:type="dcterms:W3CDTF">2023-08-29T18:31:31Z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0x010100D6FB03C968C1EB45AABC58A75D92F653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MediaServiceImageTags">
    <vt:lpwstr/>
  </property>
</Properties>
</file>